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Raleway"/>
      <p:regular r:id="rId35"/>
      <p:bold r:id="rId36"/>
      <p:italic r:id="rId37"/>
      <p:boldItalic r:id="rId38"/>
    </p:embeddedFont>
    <p:embeddedFont>
      <p:font typeface="Economica"/>
      <p:regular r:id="rId39"/>
      <p:bold r:id="rId40"/>
      <p:italic r:id="rId41"/>
      <p:boldItalic r:id="rId42"/>
    </p:embeddedFont>
    <p:embeddedFont>
      <p:font typeface="Open Sans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EF8E624-6558-4E88-8A05-7C636BAD6A23}">
  <a:tblStyle styleId="{2EF8E624-6558-4E88-8A05-7C636BAD6A2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conomica-bold.fntdata"/><Relationship Id="rId20" Type="http://schemas.openxmlformats.org/officeDocument/2006/relationships/slide" Target="slides/slide14.xml"/><Relationship Id="rId42" Type="http://schemas.openxmlformats.org/officeDocument/2006/relationships/font" Target="fonts/Economica-boldItalic.fntdata"/><Relationship Id="rId41" Type="http://schemas.openxmlformats.org/officeDocument/2006/relationships/font" Target="fonts/Economica-italic.fntdata"/><Relationship Id="rId22" Type="http://schemas.openxmlformats.org/officeDocument/2006/relationships/slide" Target="slides/slide16.xml"/><Relationship Id="rId44" Type="http://schemas.openxmlformats.org/officeDocument/2006/relationships/font" Target="fonts/OpenSans-bold.fntdata"/><Relationship Id="rId21" Type="http://schemas.openxmlformats.org/officeDocument/2006/relationships/slide" Target="slides/slide15.xml"/><Relationship Id="rId43" Type="http://schemas.openxmlformats.org/officeDocument/2006/relationships/font" Target="fonts/OpenSans-regular.fntdata"/><Relationship Id="rId24" Type="http://schemas.openxmlformats.org/officeDocument/2006/relationships/slide" Target="slides/slide18.xml"/><Relationship Id="rId46" Type="http://schemas.openxmlformats.org/officeDocument/2006/relationships/font" Target="fonts/OpenSans-boldItalic.fntdata"/><Relationship Id="rId23" Type="http://schemas.openxmlformats.org/officeDocument/2006/relationships/slide" Target="slides/slide17.xml"/><Relationship Id="rId45" Type="http://schemas.openxmlformats.org/officeDocument/2006/relationships/font" Target="fonts/OpenSa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aleway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aleway-italic.fntdata"/><Relationship Id="rId14" Type="http://schemas.openxmlformats.org/officeDocument/2006/relationships/slide" Target="slides/slide8.xml"/><Relationship Id="rId36" Type="http://schemas.openxmlformats.org/officeDocument/2006/relationships/font" Target="fonts/Raleway-bold.fntdata"/><Relationship Id="rId17" Type="http://schemas.openxmlformats.org/officeDocument/2006/relationships/slide" Target="slides/slide11.xml"/><Relationship Id="rId39" Type="http://schemas.openxmlformats.org/officeDocument/2006/relationships/font" Target="fonts/Economica-regular.fntdata"/><Relationship Id="rId16" Type="http://schemas.openxmlformats.org/officeDocument/2006/relationships/slide" Target="slides/slide10.xml"/><Relationship Id="rId38" Type="http://schemas.openxmlformats.org/officeDocument/2006/relationships/font" Target="fonts/Raleway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38706bf689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38706bf689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39e30e2ee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39e30e2ee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38706bf689_0_3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38706bf689_0_3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493987675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493987675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39e30e2ee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39e30e2ee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38a83c2dc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38a83c2dc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38a83c2dc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38a83c2dc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38a83c2dc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38a83c2dc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554fa9e28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554fa9e28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554fa9e284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554fa9e284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554fa9e284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554fa9e284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38706bf689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38706bf689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8706bf689_0_3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38706bf689_0_3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8706bf689_0_3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38706bf689_0_3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389a1d48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389a1d48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389a1d489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389a1d489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389a1d489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389a1d489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38706bf689_0_3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38706bf689_0_3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38706bf689_0_3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38706bf689_0_3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8a6ac4ba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38a6ac4ba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8706bf689_0_3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38706bf689_0_3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38706bf689_0_3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38706bf689_0_3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39e30e2ee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39e30e2ee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39e30e2ee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39e30e2ee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493987675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493987675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38706bf689_0_3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38706bf689_0_3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38706bf689_0_3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38706bf689_0_3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493987675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493987675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5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Relationship Id="rId4" Type="http://schemas.openxmlformats.org/officeDocument/2006/relationships/image" Target="../media/image25.png"/><Relationship Id="rId10" Type="http://schemas.openxmlformats.org/officeDocument/2006/relationships/image" Target="../media/image32.png"/><Relationship Id="rId9" Type="http://schemas.openxmlformats.org/officeDocument/2006/relationships/image" Target="../media/image39.png"/><Relationship Id="rId5" Type="http://schemas.openxmlformats.org/officeDocument/2006/relationships/image" Target="../media/image34.png"/><Relationship Id="rId6" Type="http://schemas.openxmlformats.org/officeDocument/2006/relationships/image" Target="../media/image30.png"/><Relationship Id="rId7" Type="http://schemas.openxmlformats.org/officeDocument/2006/relationships/image" Target="../media/image29.png"/><Relationship Id="rId8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8D8D8"/>
            </a:gs>
            <a:gs pos="100000">
              <a:srgbClr val="979797"/>
            </a:gs>
          </a:gsLst>
          <a:lin ang="5400012" scaled="0"/>
        </a:gra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title"/>
          </p:nvPr>
        </p:nvSpPr>
        <p:spPr>
          <a:xfrm>
            <a:off x="987225" y="306875"/>
            <a:ext cx="7021200" cy="257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400">
                <a:latin typeface="Raleway"/>
                <a:ea typeface="Raleway"/>
                <a:cs typeface="Raleway"/>
                <a:sym typeface="Raleway"/>
              </a:rPr>
              <a:t>SEMINARIO DE </a:t>
            </a:r>
            <a:r>
              <a:rPr lang="es" sz="3400">
                <a:latin typeface="Raleway"/>
                <a:ea typeface="Raleway"/>
                <a:cs typeface="Raleway"/>
                <a:sym typeface="Raleway"/>
              </a:rPr>
              <a:t>ACTUALIZACIÓN</a:t>
            </a:r>
            <a:r>
              <a:rPr lang="es" sz="3400">
                <a:latin typeface="Raleway"/>
                <a:ea typeface="Raleway"/>
                <a:cs typeface="Raleway"/>
                <a:sym typeface="Raleway"/>
              </a:rPr>
              <a:t> 2</a:t>
            </a:r>
            <a:endParaRPr sz="3400"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63" name="Google Shape;63;p13"/>
          <p:cNvGraphicFramePr/>
          <p:nvPr/>
        </p:nvGraphicFramePr>
        <p:xfrm>
          <a:off x="952500" y="35771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{2EF8E624-6558-4E88-8A05-7C636BAD6A23}</a:tableStyleId>
              </a:tblPr>
              <a:tblGrid>
                <a:gridCol w="3619500"/>
                <a:gridCol w="3619500"/>
              </a:tblGrid>
              <a:tr h="223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Caliva Gonzalez, Alexis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EISI 405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14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Silva artaza, Gustavo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EISI 430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4" name="Google Shape;64;p13"/>
          <p:cNvSpPr txBox="1"/>
          <p:nvPr/>
        </p:nvSpPr>
        <p:spPr>
          <a:xfrm>
            <a:off x="739400" y="2957625"/>
            <a:ext cx="285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Presentación</a:t>
            </a:r>
            <a:r>
              <a:rPr b="1" lang="es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del equipo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50" y="160113"/>
            <a:ext cx="6795625" cy="482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94350" y="320075"/>
            <a:ext cx="4103700" cy="12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400"/>
              <a:t>¿</a:t>
            </a:r>
            <a:r>
              <a:rPr b="1" lang="es" sz="4400"/>
              <a:t>Cómo</a:t>
            </a:r>
            <a:r>
              <a:rPr b="1" lang="es" sz="4400"/>
              <a:t> se crean los proyectos?</a:t>
            </a:r>
            <a:endParaRPr b="1" sz="4400"/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2100" y="152400"/>
            <a:ext cx="2129500" cy="18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3"/>
          <p:cNvSpPr txBox="1"/>
          <p:nvPr>
            <p:ph type="title"/>
          </p:nvPr>
        </p:nvSpPr>
        <p:spPr>
          <a:xfrm>
            <a:off x="1069525" y="2154350"/>
            <a:ext cx="2448600" cy="12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400"/>
              <a:t>ExpoGo</a:t>
            </a:r>
            <a:endParaRPr b="1" sz="3400"/>
          </a:p>
        </p:txBody>
      </p:sp>
      <p:sp>
        <p:nvSpPr>
          <p:cNvPr id="121" name="Google Shape;121;p23"/>
          <p:cNvSpPr txBox="1"/>
          <p:nvPr>
            <p:ph type="title"/>
          </p:nvPr>
        </p:nvSpPr>
        <p:spPr>
          <a:xfrm>
            <a:off x="5977675" y="2154350"/>
            <a:ext cx="2590800" cy="12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400"/>
              <a:t>React Native CLI</a:t>
            </a:r>
            <a:endParaRPr b="1" sz="3400"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7388" y="3620700"/>
            <a:ext cx="1771350" cy="113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0875" y="3792162"/>
            <a:ext cx="1835799" cy="96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51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525" y="213775"/>
            <a:ext cx="71148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React-native cli ¿que necesitamos?</a:t>
            </a:r>
            <a:endParaRPr/>
          </a:p>
        </p:txBody>
      </p:sp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625"/>
            <a:ext cx="2977248" cy="127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2825" y="1147225"/>
            <a:ext cx="2296374" cy="140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1200" y="984475"/>
            <a:ext cx="2191100" cy="116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19525" y="3284875"/>
            <a:ext cx="4352925" cy="6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 con emulador de android studio</a:t>
            </a:r>
            <a:endParaRPr/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" y="1299613"/>
            <a:ext cx="4400550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5350" y="1299625"/>
            <a:ext cx="4286250" cy="2792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Iniciando react native</a:t>
            </a:r>
            <a:endParaRPr/>
          </a:p>
        </p:txBody>
      </p:sp>
      <p:pic>
        <p:nvPicPr>
          <p:cNvPr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25" y="1079100"/>
            <a:ext cx="4161425" cy="3691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11" y="1079100"/>
            <a:ext cx="4486275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3151" y="2314550"/>
            <a:ext cx="1405175" cy="254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Expo</a:t>
            </a:r>
            <a:r>
              <a:rPr lang="es"/>
              <a:t> ¿que necesitamos?</a:t>
            </a:r>
            <a:endParaRPr/>
          </a:p>
        </p:txBody>
      </p:sp>
      <p:pic>
        <p:nvPicPr>
          <p:cNvPr id="163" name="Google Shape;1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000" y="1869438"/>
            <a:ext cx="2296374" cy="140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 con Expo go</a:t>
            </a:r>
            <a:endParaRPr/>
          </a:p>
        </p:txBody>
      </p:sp>
      <p:pic>
        <p:nvPicPr>
          <p:cNvPr id="169" name="Google Shape;16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625"/>
            <a:ext cx="4475525" cy="92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74300"/>
            <a:ext cx="8839200" cy="2311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Iniciando Expo</a:t>
            </a:r>
            <a:endParaRPr/>
          </a:p>
        </p:txBody>
      </p:sp>
      <p:pic>
        <p:nvPicPr>
          <p:cNvPr id="176" name="Google Shape;1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25" y="1546725"/>
            <a:ext cx="4798250" cy="30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2275" y="943625"/>
            <a:ext cx="1797420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924250" y="1404525"/>
            <a:ext cx="4103700" cy="12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400"/>
              <a:t>¿</a:t>
            </a:r>
            <a:r>
              <a:rPr b="1" lang="es" sz="4400"/>
              <a:t>Qué</a:t>
            </a:r>
            <a:r>
              <a:rPr b="1" lang="es" sz="4400"/>
              <a:t> es React Native?</a:t>
            </a:r>
            <a:endParaRPr b="1" sz="4400"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7375" y="152400"/>
            <a:ext cx="3224224" cy="28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>
            <p:ph type="title"/>
          </p:nvPr>
        </p:nvSpPr>
        <p:spPr>
          <a:xfrm>
            <a:off x="2168925" y="320075"/>
            <a:ext cx="4103700" cy="12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400"/>
              <a:t>Empresas que usan React Native</a:t>
            </a:r>
            <a:endParaRPr b="1" sz="4400"/>
          </a:p>
        </p:txBody>
      </p:sp>
      <p:pic>
        <p:nvPicPr>
          <p:cNvPr id="183" name="Google Shape;1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2175" y="1668225"/>
            <a:ext cx="4103700" cy="329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type="title"/>
          </p:nvPr>
        </p:nvSpPr>
        <p:spPr>
          <a:xfrm>
            <a:off x="-430650" y="-552000"/>
            <a:ext cx="5089500" cy="140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400"/>
              <a:t>Tecnologías</a:t>
            </a:r>
            <a:endParaRPr b="1" sz="4400"/>
          </a:p>
        </p:txBody>
      </p:sp>
      <p:pic>
        <p:nvPicPr>
          <p:cNvPr id="189" name="Google Shape;1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75" y="1375950"/>
            <a:ext cx="1751774" cy="985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2147" y="1209963"/>
            <a:ext cx="2152128" cy="13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2525" y="3248800"/>
            <a:ext cx="1751749" cy="1618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18538" y="1345612"/>
            <a:ext cx="1751775" cy="999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49975" y="1297000"/>
            <a:ext cx="2354350" cy="99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8350" y="3523050"/>
            <a:ext cx="2034650" cy="106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06838" y="3523052"/>
            <a:ext cx="2408125" cy="13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14946" y="3338371"/>
            <a:ext cx="1528775" cy="15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s" sz="4400"/>
              <a:t>API </a:t>
            </a:r>
            <a:endParaRPr/>
          </a:p>
        </p:txBody>
      </p:sp>
      <p:sp>
        <p:nvSpPr>
          <p:cNvPr id="202" name="Google Shape;202;p3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825" y="1260789"/>
            <a:ext cx="7462927" cy="300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Spring boot</a:t>
            </a:r>
            <a:endParaRPr/>
          </a:p>
        </p:txBody>
      </p:sp>
      <p:pic>
        <p:nvPicPr>
          <p:cNvPr id="209" name="Google Shape;2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6775" y="80448"/>
            <a:ext cx="2031975" cy="10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4251" y="1147225"/>
            <a:ext cx="6091950" cy="37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Deploy en heroku</a:t>
            </a:r>
            <a:endParaRPr/>
          </a:p>
        </p:txBody>
      </p:sp>
      <p:pic>
        <p:nvPicPr>
          <p:cNvPr id="216" name="Google Shape;2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300" y="2067925"/>
            <a:ext cx="649605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0075" y="77125"/>
            <a:ext cx="2834724" cy="10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6"/>
          <p:cNvSpPr txBox="1"/>
          <p:nvPr/>
        </p:nvSpPr>
        <p:spPr>
          <a:xfrm>
            <a:off x="483750" y="1166725"/>
            <a:ext cx="509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1922475" y="1055550"/>
            <a:ext cx="3660000" cy="151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400"/>
              <a:t>¡¡Ahora</a:t>
            </a:r>
            <a:endParaRPr b="1" sz="4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400"/>
              <a:t>vamos a la </a:t>
            </a:r>
            <a:r>
              <a:rPr b="1" lang="es" sz="4400"/>
              <a:t>aplicación</a:t>
            </a:r>
            <a:r>
              <a:rPr b="1" lang="es" sz="4400"/>
              <a:t>!!</a:t>
            </a:r>
            <a:endParaRPr b="1" sz="4400"/>
          </a:p>
        </p:txBody>
      </p:sp>
      <p:pic>
        <p:nvPicPr>
          <p:cNvPr id="224" name="Google Shape;2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375" y="214025"/>
            <a:ext cx="3946825" cy="262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4725" y="3315025"/>
            <a:ext cx="1919974" cy="160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/>
          <p:nvPr>
            <p:ph type="title"/>
          </p:nvPr>
        </p:nvSpPr>
        <p:spPr>
          <a:xfrm>
            <a:off x="394350" y="320075"/>
            <a:ext cx="4103700" cy="12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400"/>
              <a:t>¡Conclusiones!</a:t>
            </a:r>
            <a:endParaRPr b="1" sz="4400"/>
          </a:p>
        </p:txBody>
      </p:sp>
      <p:pic>
        <p:nvPicPr>
          <p:cNvPr id="231" name="Google Shape;2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5475" y="1409400"/>
            <a:ext cx="3049601" cy="306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63000" cy="469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8D8D8"/>
            </a:gs>
            <a:gs pos="100000">
              <a:srgbClr val="979797"/>
            </a:gs>
          </a:gsLst>
          <a:lin ang="5400012" scaled="0"/>
        </a:gra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/>
          <p:nvPr>
            <p:ph type="title"/>
          </p:nvPr>
        </p:nvSpPr>
        <p:spPr>
          <a:xfrm>
            <a:off x="987225" y="306875"/>
            <a:ext cx="7021200" cy="22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400">
                <a:latin typeface="Raleway"/>
                <a:ea typeface="Raleway"/>
                <a:cs typeface="Raleway"/>
                <a:sym typeface="Raleway"/>
              </a:rPr>
              <a:t>Gracias por su </a:t>
            </a:r>
            <a:r>
              <a:rPr b="1" lang="es" sz="3400">
                <a:latin typeface="Raleway"/>
                <a:ea typeface="Raleway"/>
                <a:cs typeface="Raleway"/>
                <a:sym typeface="Raleway"/>
              </a:rPr>
              <a:t>atención</a:t>
            </a:r>
            <a:r>
              <a:rPr b="1" lang="es" sz="3400">
                <a:latin typeface="Raleway"/>
                <a:ea typeface="Raleway"/>
                <a:cs typeface="Raleway"/>
                <a:sym typeface="Raleway"/>
              </a:rPr>
              <a:t>!!!</a:t>
            </a:r>
            <a:endParaRPr b="1" sz="3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42" name="Google Shape;24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0950" y="2661750"/>
            <a:ext cx="2447850" cy="1835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123825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244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125"/>
            <a:ext cx="8636975" cy="480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686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813775" y="0"/>
            <a:ext cx="4103700" cy="12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400"/>
              <a:t>¿</a:t>
            </a:r>
            <a:r>
              <a:rPr b="1" lang="es" sz="4400"/>
              <a:t>Cómo</a:t>
            </a:r>
            <a:r>
              <a:rPr b="1" lang="es" sz="4400"/>
              <a:t> </a:t>
            </a:r>
            <a:r>
              <a:rPr b="1" lang="es" sz="4400"/>
              <a:t>funciona</a:t>
            </a:r>
            <a:r>
              <a:rPr b="1" lang="es" sz="4400"/>
              <a:t>?</a:t>
            </a:r>
            <a:endParaRPr b="1" sz="4400"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2925" y="152400"/>
            <a:ext cx="2448676" cy="21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06325"/>
            <a:ext cx="6659476" cy="328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0900"/>
            <a:ext cx="8917650" cy="488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94350" y="320075"/>
            <a:ext cx="4103700" cy="12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400"/>
              <a:t>cómo</a:t>
            </a:r>
            <a:r>
              <a:rPr b="1" lang="es" sz="4400"/>
              <a:t> funciona</a:t>
            </a:r>
            <a:endParaRPr b="1" sz="4400"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2775"/>
            <a:ext cx="6906099" cy="47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100" y="152400"/>
            <a:ext cx="807227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